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3" autoAdjust="0"/>
    <p:restoredTop sz="94711" autoAdjust="0"/>
  </p:normalViewPr>
  <p:slideViewPr>
    <p:cSldViewPr>
      <p:cViewPr varScale="1">
        <p:scale>
          <a:sx n="70" d="100"/>
          <a:sy n="70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90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88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9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1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0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3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5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3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2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0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2000">
              <a:schemeClr val="accent3">
                <a:lumMod val="75000"/>
              </a:schemeClr>
            </a:gs>
            <a:gs pos="71000">
              <a:schemeClr val="accent2">
                <a:lumMod val="60000"/>
                <a:lumOff val="40000"/>
              </a:schemeClr>
            </a:gs>
            <a:gs pos="42000">
              <a:schemeClr val="accent6">
                <a:lumMod val="75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059FF-D8D1-4E25-87D6-E292CA5284FD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667A-769F-40E7-AC7C-6CFB707E4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4102720" cy="522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1764704" y="2193532"/>
            <a:ext cx="7772400" cy="1470025"/>
          </a:xfrm>
        </p:spPr>
        <p:txBody>
          <a:bodyPr>
            <a:noAutofit/>
          </a:bodyPr>
          <a:lstStyle/>
          <a:p>
            <a:r>
              <a:rPr lang="uk-UA" sz="6600" dirty="0" smtClean="0">
                <a:latin typeface="Gabriola" pitchFamily="82" charset="0"/>
              </a:rPr>
              <a:t>Гурток </a:t>
            </a:r>
            <a:br>
              <a:rPr lang="uk-UA" sz="6600" dirty="0" smtClean="0">
                <a:latin typeface="Gabriola" pitchFamily="82" charset="0"/>
              </a:rPr>
            </a:br>
            <a:r>
              <a:rPr lang="uk-UA" sz="6600" dirty="0" smtClean="0">
                <a:latin typeface="Gabriola" pitchFamily="82" charset="0"/>
              </a:rPr>
              <a:t>«Маленька</a:t>
            </a:r>
            <a:br>
              <a:rPr lang="uk-UA" sz="6600" dirty="0" smtClean="0">
                <a:latin typeface="Gabriola" pitchFamily="82" charset="0"/>
              </a:rPr>
            </a:br>
            <a:r>
              <a:rPr lang="uk-UA" sz="6600" dirty="0">
                <a:latin typeface="Gabriola" pitchFamily="82" charset="0"/>
              </a:rPr>
              <a:t> </a:t>
            </a:r>
            <a:r>
              <a:rPr lang="uk-UA" sz="6600" dirty="0" smtClean="0">
                <a:latin typeface="Gabriola" pitchFamily="82" charset="0"/>
              </a:rPr>
              <a:t>         господарочка»</a:t>
            </a:r>
            <a:endParaRPr lang="ru-RU" sz="6600" dirty="0">
              <a:latin typeface="Gabriola" pitchFamily="8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-396552" y="5398079"/>
            <a:ext cx="6400800" cy="17526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1"/>
                </a:solidFill>
                <a:latin typeface="Gabriola" pitchFamily="82" charset="0"/>
              </a:rPr>
              <a:t>Вихователь </a:t>
            </a:r>
            <a:r>
              <a:rPr lang="uk-UA" sz="3600" dirty="0" err="1" smtClean="0">
                <a:solidFill>
                  <a:schemeClr val="tx1"/>
                </a:solidFill>
                <a:latin typeface="Gabriola" pitchFamily="82" charset="0"/>
              </a:rPr>
              <a:t>Ганжа</a:t>
            </a:r>
            <a:r>
              <a:rPr lang="uk-UA" sz="3600" dirty="0" smtClean="0">
                <a:solidFill>
                  <a:schemeClr val="tx1"/>
                </a:solidFill>
                <a:latin typeface="Gabriola" pitchFamily="82" charset="0"/>
              </a:rPr>
              <a:t> Галина Володимирівна </a:t>
            </a:r>
            <a:endParaRPr lang="ru-RU" sz="3600" dirty="0">
              <a:solidFill>
                <a:schemeClr val="tx1"/>
              </a:solidFill>
              <a:latin typeface="Gabriola" pitchFamily="82" charset="0"/>
            </a:endParaRPr>
          </a:p>
        </p:txBody>
      </p:sp>
      <p:pic>
        <p:nvPicPr>
          <p:cNvPr id="6" name="detskiy-hor-velikan_-_ay-budet-kru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00000" b="100000"/>
          <a:stretch/>
        </p:blipFill>
        <p:spPr>
          <a:xfrm>
            <a:off x="8374360" y="11663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9855"/>
            <a:ext cx="843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Book Antiqua" panose="02040602050305030304" pitchFamily="18" charset="0"/>
              </a:rPr>
              <a:t>КЗО «Навчально-реабілітаційний центр «Веселка» ДОР»</a:t>
            </a:r>
            <a:endParaRPr lang="ru-R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148"/>
          <a:stretch/>
        </p:blipFill>
        <p:spPr>
          <a:xfrm>
            <a:off x="3815408" y="3060612"/>
            <a:ext cx="5328592" cy="379738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" b="8321"/>
          <a:stretch/>
        </p:blipFill>
        <p:spPr>
          <a:xfrm>
            <a:off x="34279" y="12204"/>
            <a:ext cx="5318257" cy="37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21592"/>
            <a:ext cx="8229600" cy="1143000"/>
          </a:xfrm>
        </p:spPr>
        <p:txBody>
          <a:bodyPr/>
          <a:lstStyle/>
          <a:p>
            <a:r>
              <a:rPr lang="uk-UA" smtClean="0">
                <a:latin typeface="Gabriola" pitchFamily="82" charset="0"/>
              </a:rPr>
              <a:t>          </a:t>
            </a:r>
            <a:r>
              <a:rPr lang="uk-UA" dirty="0" smtClean="0">
                <a:latin typeface="Gabriola" pitchFamily="82" charset="0"/>
              </a:rPr>
              <a:t>Завітайте до нас !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" b="10313"/>
          <a:stretch/>
        </p:blipFill>
        <p:spPr>
          <a:xfrm>
            <a:off x="323528" y="1052736"/>
            <a:ext cx="5264472" cy="3608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 b="10145"/>
          <a:stretch/>
        </p:blipFill>
        <p:spPr>
          <a:xfrm>
            <a:off x="3635896" y="2407357"/>
            <a:ext cx="5003800" cy="3517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r="3079" b="5265"/>
          <a:stretch/>
        </p:blipFill>
        <p:spPr>
          <a:xfrm>
            <a:off x="1043608" y="1844824"/>
            <a:ext cx="3591768" cy="4642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6666" r="6303" b="8889"/>
          <a:stretch/>
        </p:blipFill>
        <p:spPr>
          <a:xfrm>
            <a:off x="4054500" y="1052736"/>
            <a:ext cx="4585196" cy="3441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" b="6852"/>
          <a:stretch/>
        </p:blipFill>
        <p:spPr>
          <a:xfrm>
            <a:off x="3794125" y="1412776"/>
            <a:ext cx="3587750" cy="4645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5278" b="11667"/>
          <a:stretch/>
        </p:blipFill>
        <p:spPr>
          <a:xfrm>
            <a:off x="4999980" y="3917723"/>
            <a:ext cx="3869184" cy="2892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11027" b="5398"/>
          <a:stretch/>
        </p:blipFill>
        <p:spPr>
          <a:xfrm>
            <a:off x="5505326" y="2021342"/>
            <a:ext cx="3363838" cy="39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Gabriola" pitchFamily="82" charset="0"/>
              </a:rPr>
              <a:t>  </a:t>
            </a:r>
            <a:r>
              <a:rPr lang="ru-RU" sz="5400" dirty="0" smtClean="0">
                <a:latin typeface="Gabriola" pitchFamily="82" charset="0"/>
              </a:rPr>
              <a:t>Мета  і </a:t>
            </a:r>
            <a:r>
              <a:rPr lang="ru-RU" sz="5400" dirty="0" err="1" smtClean="0">
                <a:latin typeface="Gabriola" pitchFamily="82" charset="0"/>
              </a:rPr>
              <a:t>принципи</a:t>
            </a:r>
            <a:endParaRPr lang="ru-RU" sz="5400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0" y="1100628"/>
            <a:ext cx="7531100" cy="549672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800" dirty="0" err="1" smtClean="0">
                <a:latin typeface="Gabriola" pitchFamily="82" charset="0"/>
              </a:rPr>
              <a:t>Допомогти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дітям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відчути</a:t>
            </a:r>
            <a:r>
              <a:rPr lang="ru-RU" sz="2800" dirty="0" smtClean="0">
                <a:latin typeface="Gabriola" pitchFamily="82" charset="0"/>
              </a:rPr>
              <a:t> і </a:t>
            </a:r>
            <a:r>
              <a:rPr lang="ru-RU" sz="2800" dirty="0" err="1" smtClean="0">
                <a:latin typeface="Gabriola" pitchFamily="82" charset="0"/>
              </a:rPr>
              <a:t>усвідомити</a:t>
            </a:r>
            <a:r>
              <a:rPr lang="ru-RU" sz="2800" dirty="0" smtClean="0">
                <a:latin typeface="Gabriola" pitchFamily="82" charset="0"/>
              </a:rPr>
              <a:t> себе </a:t>
            </a:r>
            <a:r>
              <a:rPr lang="ru-RU" sz="2800" dirty="0" err="1" smtClean="0">
                <a:latin typeface="Gabriola" pitchFamily="82" charset="0"/>
              </a:rPr>
              <a:t>вмілими</a:t>
            </a:r>
            <a:r>
              <a:rPr lang="ru-RU" sz="2800" dirty="0" smtClean="0">
                <a:latin typeface="Gabriola" pitchFamily="82" charset="0"/>
              </a:rPr>
              <a:t>, </a:t>
            </a:r>
            <a:r>
              <a:rPr lang="ru-RU" sz="2800" dirty="0" err="1" smtClean="0">
                <a:latin typeface="Gabriola" pitchFamily="82" charset="0"/>
              </a:rPr>
              <a:t>здатними</a:t>
            </a:r>
            <a:r>
              <a:rPr lang="ru-RU" sz="2800" dirty="0" smtClean="0">
                <a:latin typeface="Gabriola" pitchFamily="82" charset="0"/>
              </a:rPr>
              <a:t>, </a:t>
            </a:r>
            <a:r>
              <a:rPr lang="ru-RU" sz="2800" dirty="0" err="1" smtClean="0">
                <a:latin typeface="Gabriola" pitchFamily="82" charset="0"/>
              </a:rPr>
              <a:t>значущими</a:t>
            </a:r>
            <a:r>
              <a:rPr lang="ru-RU" sz="2800" dirty="0" smtClean="0">
                <a:latin typeface="Gabriola" pitchFamily="82" charset="0"/>
              </a:rPr>
              <a:t>, </a:t>
            </a:r>
            <a:r>
              <a:rPr lang="ru-RU" sz="2800" dirty="0" err="1" smtClean="0">
                <a:latin typeface="Gabriola" pitchFamily="82" charset="0"/>
              </a:rPr>
              <a:t>активними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творцями</a:t>
            </a:r>
            <a:r>
              <a:rPr lang="ru-RU" sz="2800" dirty="0" smtClean="0">
                <a:latin typeface="Gabriola" pitchFamily="82" charset="0"/>
              </a:rPr>
              <a:t>.</a:t>
            </a:r>
          </a:p>
          <a:p>
            <a:r>
              <a:rPr lang="ru-RU" sz="2800" dirty="0" smtClean="0">
                <a:latin typeface="Gabriola" pitchFamily="82" charset="0"/>
              </a:rPr>
              <a:t>ПРИНЦИПОМ  </a:t>
            </a:r>
            <a:r>
              <a:rPr lang="ru-RU" sz="2800" dirty="0" err="1" smtClean="0">
                <a:latin typeface="Gabriola" pitchFamily="82" charset="0"/>
              </a:rPr>
              <a:t>організації</a:t>
            </a:r>
            <a:r>
              <a:rPr lang="ru-RU" sz="2800" dirty="0" smtClean="0">
                <a:latin typeface="Gabriola" pitchFamily="82" charset="0"/>
              </a:rPr>
              <a:t> кожного </a:t>
            </a:r>
            <a:r>
              <a:rPr lang="ru-RU" sz="2800" dirty="0" err="1" smtClean="0">
                <a:latin typeface="Gabriola" pitchFamily="82" charset="0"/>
              </a:rPr>
              <a:t>заняття</a:t>
            </a:r>
            <a:r>
              <a:rPr lang="ru-RU" sz="2800" dirty="0" smtClean="0">
                <a:latin typeface="Gabriola" pitchFamily="82" charset="0"/>
              </a:rPr>
              <a:t>  є </a:t>
            </a:r>
            <a:r>
              <a:rPr lang="ru-RU" sz="2800" dirty="0" err="1" smtClean="0">
                <a:latin typeface="Gabriola" pitchFamily="82" charset="0"/>
              </a:rPr>
              <a:t>взаємовідносини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між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дорослим</a:t>
            </a:r>
            <a:r>
              <a:rPr lang="ru-RU" sz="2800" dirty="0" smtClean="0">
                <a:latin typeface="Gabriola" pitchFamily="82" charset="0"/>
              </a:rPr>
              <a:t> і </a:t>
            </a:r>
            <a:r>
              <a:rPr lang="ru-RU" sz="2800" dirty="0" err="1" smtClean="0">
                <a:latin typeface="Gabriola" pitchFamily="82" charset="0"/>
              </a:rPr>
              <a:t>дитиною,які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грунтуються</a:t>
            </a:r>
            <a:r>
              <a:rPr lang="ru-RU" sz="2800" dirty="0" smtClean="0">
                <a:latin typeface="Gabriola" pitchFamily="82" charset="0"/>
              </a:rPr>
              <a:t> на </a:t>
            </a:r>
            <a:r>
              <a:rPr lang="ru-RU" sz="2800" dirty="0" err="1" smtClean="0">
                <a:latin typeface="Gabriola" pitchFamily="82" charset="0"/>
              </a:rPr>
              <a:t>співпраці</a:t>
            </a:r>
            <a:r>
              <a:rPr lang="ru-RU" sz="2800" dirty="0" smtClean="0">
                <a:latin typeface="Gabriola" pitchFamily="82" charset="0"/>
              </a:rPr>
              <a:t>   і </a:t>
            </a:r>
            <a:r>
              <a:rPr lang="ru-RU" sz="2800" dirty="0" err="1" smtClean="0">
                <a:latin typeface="Gabriola" pitchFamily="82" charset="0"/>
              </a:rPr>
              <a:t>носять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особистісний</a:t>
            </a:r>
            <a:r>
              <a:rPr lang="ru-RU" sz="2800" dirty="0" smtClean="0">
                <a:latin typeface="Gabriola" pitchFamily="82" charset="0"/>
              </a:rPr>
              <a:t> характер.</a:t>
            </a:r>
            <a:endParaRPr lang="ru-RU" sz="2800" dirty="0">
              <a:latin typeface="Gabriola" pitchFamily="82" charset="0"/>
            </a:endParaRPr>
          </a:p>
          <a:p>
            <a:r>
              <a:rPr lang="ru-RU" sz="2800" dirty="0" err="1">
                <a:latin typeface="Gabriola" pitchFamily="82" charset="0"/>
              </a:rPr>
              <a:t>Формування</a:t>
            </a:r>
            <a:r>
              <a:rPr lang="ru-RU" sz="2800" dirty="0">
                <a:latin typeface="Gabriola" pitchFamily="82" charset="0"/>
              </a:rPr>
              <a:t> потреби в </a:t>
            </a:r>
            <a:r>
              <a:rPr lang="ru-RU" sz="2800" dirty="0" err="1">
                <a:latin typeface="Gabriola" pitchFamily="82" charset="0"/>
              </a:rPr>
              <a:t>придбанні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навичок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самообслуговування</a:t>
            </a:r>
            <a:r>
              <a:rPr lang="ru-RU" sz="2800" dirty="0">
                <a:latin typeface="Gabriola" pitchFamily="82" charset="0"/>
              </a:rPr>
              <a:t> і </a:t>
            </a:r>
            <a:r>
              <a:rPr lang="ru-RU" sz="2800" dirty="0" err="1">
                <a:latin typeface="Gabriola" pitchFamily="82" charset="0"/>
              </a:rPr>
              <a:t>взаємодопомоги</a:t>
            </a:r>
            <a:r>
              <a:rPr lang="ru-RU" sz="2800" dirty="0" smtClean="0">
                <a:latin typeface="Gabriola" pitchFamily="82" charset="0"/>
              </a:rPr>
              <a:t>.</a:t>
            </a:r>
            <a:endParaRPr lang="uk-UA" sz="2800" dirty="0" smtClean="0">
              <a:latin typeface="Gabriola" pitchFamily="82" charset="0"/>
            </a:endParaRPr>
          </a:p>
          <a:p>
            <a:r>
              <a:rPr lang="ru-RU" sz="2800" dirty="0" err="1">
                <a:latin typeface="Gabriola" pitchFamily="82" charset="0"/>
              </a:rPr>
              <a:t>Зміст</a:t>
            </a:r>
            <a:r>
              <a:rPr lang="ru-RU" sz="2800" dirty="0">
                <a:latin typeface="Gabriola" pitchFamily="82" charset="0"/>
              </a:rPr>
              <a:t> занять </a:t>
            </a:r>
            <a:r>
              <a:rPr lang="ru-RU" sz="2800" dirty="0" err="1" smtClean="0">
                <a:latin typeface="Gabriola" pitchFamily="82" charset="0"/>
              </a:rPr>
              <a:t>підбираєтьсяз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урахуванням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реальних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життєвих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подій</a:t>
            </a:r>
            <a:r>
              <a:rPr lang="ru-RU" sz="2800" dirty="0" smtClean="0">
                <a:latin typeface="Gabriola" pitchFamily="82" charset="0"/>
              </a:rPr>
              <a:t> .</a:t>
            </a:r>
            <a:endParaRPr lang="ru-RU" sz="2800" dirty="0">
              <a:latin typeface="Gabriola" pitchFamily="8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7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000">
        <p14:doors dir="ver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332656"/>
            <a:ext cx="7520940" cy="548640"/>
          </a:xfrm>
        </p:spPr>
        <p:txBody>
          <a:bodyPr>
            <a:noAutofit/>
          </a:bodyPr>
          <a:lstStyle/>
          <a:p>
            <a:r>
              <a:rPr lang="uk-UA" sz="5400" dirty="0" smtClean="0">
                <a:latin typeface="Gabriola" pitchFamily="82" charset="0"/>
              </a:rPr>
              <a:t>                 3  напрямки роботи</a:t>
            </a:r>
            <a:endParaRPr lang="ru-RU" sz="5400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uk-UA" sz="4800" dirty="0">
                <a:latin typeface="Gabriola" pitchFamily="82" charset="0"/>
              </a:rPr>
              <a:t> </a:t>
            </a:r>
            <a:r>
              <a:rPr lang="uk-UA" sz="4800" dirty="0" smtClean="0">
                <a:latin typeface="Gabriola" pitchFamily="82" charset="0"/>
              </a:rPr>
              <a:t>                1 «Маленькі кухарі»</a:t>
            </a:r>
          </a:p>
          <a:p>
            <a:pPr marL="0" indent="0">
              <a:buNone/>
            </a:pPr>
            <a:r>
              <a:rPr lang="uk-UA" sz="4800" dirty="0">
                <a:latin typeface="Gabriola" pitchFamily="82" charset="0"/>
              </a:rPr>
              <a:t> </a:t>
            </a:r>
            <a:r>
              <a:rPr lang="uk-UA" sz="4800" dirty="0" smtClean="0">
                <a:latin typeface="Gabriola" pitchFamily="82" charset="0"/>
              </a:rPr>
              <a:t>                2 «Чудові ручки»                                      </a:t>
            </a:r>
          </a:p>
          <a:p>
            <a:pPr marL="0" indent="0">
              <a:buNone/>
            </a:pPr>
            <a:r>
              <a:rPr lang="uk-UA" sz="4800" dirty="0">
                <a:latin typeface="Gabriola" pitchFamily="82" charset="0"/>
              </a:rPr>
              <a:t> </a:t>
            </a:r>
            <a:r>
              <a:rPr lang="uk-UA" sz="4800" dirty="0" smtClean="0">
                <a:latin typeface="Gabriola" pitchFamily="82" charset="0"/>
              </a:rPr>
              <a:t>                3 «Затишний  будинок»</a:t>
            </a:r>
            <a:endParaRPr lang="ru-RU" sz="48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26144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Gabriola" pitchFamily="82" charset="0"/>
              </a:rPr>
              <a:t>     Наша форма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315103" cy="417646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4572000" y="916856"/>
            <a:ext cx="4392488" cy="53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628800"/>
            <a:ext cx="4392488" cy="5486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</a:t>
            </a:r>
            <a:r>
              <a:rPr lang="uk-UA" dirty="0" smtClean="0">
                <a:latin typeface="Gabriola" pitchFamily="82" charset="0"/>
              </a:rPr>
              <a:t>«Маленькі Кухарі»</a:t>
            </a:r>
            <a:br>
              <a:rPr lang="uk-UA" dirty="0" smtClean="0">
                <a:latin typeface="Gabriola" pitchFamily="82" charset="0"/>
              </a:rPr>
            </a:br>
            <a:r>
              <a:rPr lang="uk-UA" dirty="0" smtClean="0">
                <a:latin typeface="Gabriola" pitchFamily="82" charset="0"/>
              </a:rPr>
              <a:t>    - формування                                               елементарних                                                   кулінарних навичок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" b="7956"/>
          <a:stretch/>
        </p:blipFill>
        <p:spPr>
          <a:xfrm>
            <a:off x="2699792" y="3499038"/>
            <a:ext cx="4844473" cy="3358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467544" y="980728"/>
            <a:ext cx="4572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 b="7406"/>
          <a:stretch/>
        </p:blipFill>
        <p:spPr>
          <a:xfrm>
            <a:off x="-4688" y="0"/>
            <a:ext cx="4970388" cy="3467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8802"/>
          <a:stretch/>
        </p:blipFill>
        <p:spPr>
          <a:xfrm>
            <a:off x="3828311" y="3166244"/>
            <a:ext cx="5315689" cy="36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980728"/>
            <a:ext cx="4708004" cy="54864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Gabriola" pitchFamily="82" charset="0"/>
              </a:rPr>
              <a:t>«Чудові Ручки» - формування навичок ручної роботи 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7"/>
            <a:ext cx="4860032" cy="36450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2975000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" b="9059"/>
          <a:stretch/>
        </p:blipFill>
        <p:spPr>
          <a:xfrm>
            <a:off x="-8384" y="-1"/>
            <a:ext cx="5405884" cy="38608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>
          <a:xfrm>
            <a:off x="3767498" y="3113584"/>
            <a:ext cx="537650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Gabriola" pitchFamily="82" charset="0"/>
              </a:rPr>
              <a:t>«Затишний Будинок» – створення комфортних побутових  умов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427" b="-15634"/>
          <a:stretch/>
        </p:blipFill>
        <p:spPr>
          <a:xfrm rot="5400000" flipH="1" flipV="1">
            <a:off x="5471570" y="2343742"/>
            <a:ext cx="3928460" cy="46085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/>
        </p:blipFill>
        <p:spPr bwMode="auto">
          <a:xfrm>
            <a:off x="236064" y="1222038"/>
            <a:ext cx="4912000" cy="404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674634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121</Words>
  <Application>Microsoft Office PowerPoint</Application>
  <PresentationFormat>Экран (4:3)</PresentationFormat>
  <Paragraphs>19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Гурток  «Маленька           господарочка»</vt:lpstr>
      <vt:lpstr>  Мета  і принципи</vt:lpstr>
      <vt:lpstr>                 3  напрямки роботи</vt:lpstr>
      <vt:lpstr>     Наша форма</vt:lpstr>
      <vt:lpstr>  «Маленькі Кухарі»     - формування                                               елементарних                                                   кулінарних навичок</vt:lpstr>
      <vt:lpstr>Презентация PowerPoint</vt:lpstr>
      <vt:lpstr>«Чудові Ручки» - формування навичок ручної роботи </vt:lpstr>
      <vt:lpstr>Презентация PowerPoint</vt:lpstr>
      <vt:lpstr>«Затишний Будинок» – створення комфортних побутових  умов</vt:lpstr>
      <vt:lpstr>Презентация PowerPoint</vt:lpstr>
      <vt:lpstr>          Завітайте до нас 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Гурток   «Маленька                  господарочка»</dc:title>
  <dc:creator>Gala</dc:creator>
  <cp:lastModifiedBy>pc2</cp:lastModifiedBy>
  <cp:revision>19</cp:revision>
  <dcterms:created xsi:type="dcterms:W3CDTF">2018-05-31T20:33:58Z</dcterms:created>
  <dcterms:modified xsi:type="dcterms:W3CDTF">2018-06-11T05:40:54Z</dcterms:modified>
</cp:coreProperties>
</file>